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02B5C-8422-4552-8C0B-9C2CD8BBB616}">
          <p14:sldIdLst>
            <p14:sldId id="256"/>
          </p14:sldIdLst>
        </p14:section>
        <p14:section name="01 What is a Regular Expression?" id="{DBD8B67B-CBCB-467F-988A-919DADE2B2A4}">
          <p14:sldIdLst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02 Simple Patern Matching" id="{C3BE2AA5-4915-4CB5-B597-EA8490A37A60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3. Boundaries" id="{93A359CA-A0CA-4705-8E96-2905C4C8DCC7}">
          <p14:sldIdLst>
            <p14:sldId id="283"/>
            <p14:sldId id="284"/>
            <p14:sldId id="285"/>
            <p14:sldId id="286"/>
            <p14:sldId id="287"/>
          </p14:sldIdLst>
        </p14:section>
        <p14:section name="04. Alternation, Groups, and Backrefrences" id="{E007AB35-58AE-4BDD-9DE6-D978B1C9237E}">
          <p14:sldIdLst>
            <p14:sldId id="28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0413-8CBE-BF4F-8941-E08C7680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2F318-AB4F-AF2B-A654-EABA8F6D8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23CBD-0FC0-AEA4-1F52-8F7C6C33A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58A5-CA81-C8A1-0841-3B416256C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2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CC56-C97B-3732-FBCB-54EE2F49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6163B-FA80-DA2D-9AE3-BAEEF3C15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35AFE-7D5C-F8D7-2A98-0EA6D2F26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429C-70C7-590B-F38F-F503F7AA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B1FF-0D53-47B4-A27E-C201F4FB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938C-C0A0-4412-A84A-148DD74E0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5878-A509-9B51-B04F-4A7E7CD36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C556-DC21-5BED-57B9-2568BEB3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F35A-DF6E-55C6-FB12-EF8EB9B9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ABFC5-45B2-ED80-66DC-E062E8A5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37E8D-D24B-F30D-7A4B-FEFFD7DE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E4C8-A795-83E0-0C89-A107CCC04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DA00-BA63-FEE7-442E-E67FAC60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C8A39-42AD-E13B-2A81-04C9EB39D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827C3-8D25-1111-84E5-C657AC07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3516-80D7-05CA-1794-1019D9BC0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0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B32-56F1-3F6D-E9D0-3020B7ED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550C4-A0FD-5F31-F768-C996161A5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A9620-4AE0-D5DF-AC5B-6F1BE6BC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C64C-F5A8-8A7D-2496-9AB0FC683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442-E2AF-DD44-EBE0-D015D2A2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F3901-4C66-C571-8B1B-9FCA04C6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E03E9-8EFD-AEA7-A0BD-20932D84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BB29-DE8C-7503-0BCE-833094E9E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8D1-57B7-5A41-3264-4DF2BAAC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9616C-E3E7-AD2F-D371-EBE6F32B5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82059-B240-6BC4-E295-B0B355B27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5278-75E4-8A13-D2F6-2BD41BA58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194E-1B2D-2E86-C448-7C1876B0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63340-2EDD-8EFC-9615-9539EF6A4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058B8-DAEF-B5E7-63A3-56DDDB4EF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AC0B-1BA9-7AE9-116A-E37BFBF2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D0C0E-8344-7BCF-BB43-95943165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BD548-F06A-81A3-8CA9-8DE7585F3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47B69-06F6-B885-C118-1617BEB7B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A3E1-C22E-519D-9631-5390A29EE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C9D63-0D3A-7E5D-E8BC-698113A1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4FF71-4105-9136-BDAB-8C351A622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A70A5-8779-2595-0FD9-218443DD4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624B-65DD-519C-3E7F-37E13B207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3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46C5-EDFE-51FC-B58E-C48BDBD7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BFFC8-D47A-E8AD-E71F-0479B12F3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B84AF-155C-FAAB-DB35-A70FD306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1045-BC70-5AFD-E45C-BF1714253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2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5059-A83D-CCAF-FF78-FC2BC37E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C9F71-EA98-CFCC-ECA3-EBE4AF4BD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D121D-EE82-A174-DEDC-1D60C3B1B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74F1E-4CE7-0F15-2670-14E2F6A1E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7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094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3EE3-0653-E244-7E29-B9924220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8EDB-2C25-DB1E-9823-4B454BE1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C6E6-40B0-E5EB-0F99-23CDC5E6851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0E1D7-7135-6790-3606-0E79ADC0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293B1C-D252-2FBD-3BA0-715442E58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287" y="1331119"/>
            <a:ext cx="6355491" cy="534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1F905-8814-56FA-5855-BCE1621A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639" y="3262996"/>
            <a:ext cx="4296375" cy="2572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039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C911-F10C-E6BF-68C6-6CF9AECE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3FF1-CDB5-A422-F527-6917332B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02.02 Matching 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1872A-2BE1-0660-5C64-D7AB5E985EA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5D70C-5495-7C43-566F-256BF6C2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7462C-E6AD-6697-6165-56CA0E16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4008" y="1267490"/>
            <a:ext cx="6493268" cy="541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F5186-DC8B-4BDF-1B86-D7E38826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14" y="3809551"/>
            <a:ext cx="4862743" cy="274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66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4C9D-7498-63FE-1FC8-53A29488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957C-9AF9-768B-0193-9B6319D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02.03 Matching Non-Digits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E9ED3-B966-8F67-B45C-BD27208A6EB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69383-CFA1-59EC-5BDE-B7AD9BC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9714F-7574-F194-18DE-0E522F7C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2145" y="1331118"/>
            <a:ext cx="6687873" cy="535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7358D-AD5A-A316-2B15-77378A7A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66" y="3998045"/>
            <a:ext cx="6279497" cy="1641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9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5DA0-9419-5983-6E7A-4718C7DE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358C-92BD-055B-FBD7-A5C18520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02.04 Matching Word and Non-Word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8173-77AA-DCD8-12C0-5CE3A6FA859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72488-971E-4BDB-80EF-9E6735E8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C3C6A-E412-5944-E8D6-35481F0D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8802" y="1228822"/>
            <a:ext cx="6246687" cy="545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7A666-2046-C675-094A-D1BB9CA3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72" y="4034053"/>
            <a:ext cx="6827804" cy="1595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626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E8C1-7373-5E1B-08D1-11504769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0FCF-7A7E-2474-08F0-1DCBFD6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02.05 Matching Whitespace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83E4-1221-D6E6-9A9C-BEA45B430FC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348BC-E6B7-4D85-8C3F-6EE1A6C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81219-C2BD-52B6-01AD-85C161750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267" y="1256872"/>
            <a:ext cx="7027331" cy="5451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633E6-D2A1-AD71-B41B-E28672294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93" y="3945276"/>
            <a:ext cx="5576259" cy="2167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118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BCC2-84D9-5B7B-683E-09B875CD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FD28-7693-2C8D-510C-844E417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02.06 Matching Any Character, Once Again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2F150-A7A8-3443-BE89-F1D58EF2F67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46F45-1EF9-1B40-FD2D-41B3B560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F7216E-7313-0A7A-4D38-F42A8A0DE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9142" y="1258212"/>
            <a:ext cx="5446057" cy="552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2E255-6B5D-AAA5-BEDC-B58E4B987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06" y="2658742"/>
            <a:ext cx="5029902" cy="38867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066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F46F-747F-C248-15E7-CA1AB5C3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0422A-C02E-C491-0EE5-BA39CB15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02.07 Matching Up the Text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AF20C-3BD4-C903-7C65-AF62751D7F1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F22D9-9F62-10C5-682B-78806073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CBE5AD5-E2F2-8E12-542E-CE3F8CA50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39801"/>
            <a:ext cx="6977431" cy="536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6A781-6119-883F-A677-932E48991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42" y="3981190"/>
            <a:ext cx="3833531" cy="252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394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7470-6EAC-8DE3-D232-D9E4EDC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C4B-0B1B-ECB3-CB0F-04875808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03.01 The Beginning and End of a Line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887F7-948D-E541-0349-8DCEA57F32E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DAA95-371D-7F69-C363-2E7293E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D1031-B822-7A25-383E-8979EEE1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65106" y="1204558"/>
            <a:ext cx="6164494" cy="548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DC566-03E0-D7FA-69A1-50554E2B3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637" y="3404825"/>
            <a:ext cx="4780355" cy="2687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571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F5DED-C8DC-6004-F968-AB68A791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4D15-4583-5B24-2734-A7CD2A68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03.02 Word and Non-word Boundaries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8B85E-A93B-956A-9B0F-D5AF169EB00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82B9-13F0-3854-5AD1-C2BFE3BA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FFC090-02FA-C8A1-02F8-8029CB1F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9147" y="1331118"/>
            <a:ext cx="5860459" cy="499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F52F8-42AB-F2BC-A38F-73290138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108" y="3429000"/>
            <a:ext cx="5988412" cy="2003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558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7FC0-9A49-267C-1850-DE16B702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8E0B-F845-E39C-F058-28940773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03.03 Other Anchors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261D5-2ABE-8EB8-3425-A902828626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CE59-21DA-429E-7B51-478FD5F4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32D1-018A-81DC-9E27-5FB07BF0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5991112" cy="554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52FBA-25D9-7FCF-A6A3-0DAA772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65" y="2753474"/>
            <a:ext cx="5116149" cy="3837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47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DF1F-2E4B-C430-AEED-8A85634C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6348-063B-D0B6-E49E-E29D1E1A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03.04 Quoting a Group of Chars as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A668F-F97F-E473-B40B-19F19BED6DE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AA728-44D3-2291-3214-051A95DF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093254-2A31-C92C-72BA-977BE4F5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3" y="1331119"/>
            <a:ext cx="6104129" cy="542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ABA6F-6DBC-F04F-77C0-199FE620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54" y="3010973"/>
            <a:ext cx="3231375" cy="1164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100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A2D-82DE-7745-47ED-CA726A066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9ED0-7EA1-2F51-DF8D-1AE06A68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03.05 Adding Tags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A9E2-74AF-B813-FE8C-43A448E42CC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AAB12-067F-C57D-9390-4244B5A7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E71D82-CBA2-407F-5924-AC8FDF4B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6446" y="1331118"/>
            <a:ext cx="6240138" cy="535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743E4-48AA-44AC-6F54-463B6B41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58" y="3525178"/>
            <a:ext cx="4237651" cy="2001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6553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1F56-A556-5A8B-B783-F45DB787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692B-995E-578E-B874-8F35796E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/>
              <a:t>04.01 Alternation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383E4-D1D5-BD14-C2A3-877B5F1457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740CF-E392-82A3-A400-1D9B9594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4F86A1D-4FED-23C8-74DC-84B9ED18E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xiaoqizhao@outlook.com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2981</TotalTime>
  <Words>324</Words>
  <Application>Microsoft Office PowerPoint</Application>
  <PresentationFormat>Widescreen</PresentationFormat>
  <Paragraphs>74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02. Simple Pattern Matching 02.01 Matching String Literals</vt:lpstr>
      <vt:lpstr>02. Simple Pattern Matching 02.02 Matching Digits</vt:lpstr>
      <vt:lpstr>02. Simple Pattern Matching 02.03 Matching Non-Digits</vt:lpstr>
      <vt:lpstr>02. Simple Pattern Matching 02.04 Matching Word and Non-Word Characters</vt:lpstr>
      <vt:lpstr>02. Simple Pattern Matching 02.05 Matching Whitespace</vt:lpstr>
      <vt:lpstr>02. Simple Pattern Matching 02.06 Matching Any Character, Once Again</vt:lpstr>
      <vt:lpstr>02. Simple Pattern Matching 02.07 Matching Up the Text</vt:lpstr>
      <vt:lpstr>03. Boundaries 03.01 The Beginning and End of a Line</vt:lpstr>
      <vt:lpstr>03. Boundaries 03.02 Word and Non-word Boundaries</vt:lpstr>
      <vt:lpstr>03. Boundaries 03.03 Other Anchors</vt:lpstr>
      <vt:lpstr>03. Boundaries 03.04 Quoting a Group of Chars as Literals</vt:lpstr>
      <vt:lpstr>03. Boundaries 03.05 Adding Tags</vt:lpstr>
      <vt:lpstr>04. Alternation, Groups, and Backreferences 04.01 Alternation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32</cp:revision>
  <dcterms:created xsi:type="dcterms:W3CDTF">2025-04-26T11:27:53Z</dcterms:created>
  <dcterms:modified xsi:type="dcterms:W3CDTF">2025-05-01T02:31:49Z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